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0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0092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Horticulture</a:t>
            </a:r>
            <a:endParaRPr lang="en-US" sz="6600" dirty="0"/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396918" y="3655270"/>
            <a:ext cx="7375482" cy="1752600"/>
          </a:xfrm>
        </p:spPr>
        <p:txBody>
          <a:bodyPr/>
          <a:lstStyle/>
          <a:p>
            <a:r>
              <a:rPr lang="en-US" dirty="0" smtClean="0"/>
              <a:t>Horticulture – </a:t>
            </a:r>
            <a:r>
              <a:rPr lang="en-US" i="1" dirty="0" err="1" smtClean="0"/>
              <a:t>hortus</a:t>
            </a:r>
            <a:r>
              <a:rPr lang="en-US" dirty="0" smtClean="0"/>
              <a:t> (</a:t>
            </a:r>
            <a:r>
              <a:rPr lang="en-US" dirty="0" err="1" smtClean="0"/>
              <a:t>latin</a:t>
            </a:r>
            <a:r>
              <a:rPr lang="en-US" dirty="0" smtClean="0"/>
              <a:t>) – </a:t>
            </a:r>
            <a:r>
              <a:rPr lang="en-US" dirty="0" smtClean="0"/>
              <a:t> </a:t>
            </a:r>
            <a:r>
              <a:rPr lang="en-US" dirty="0" smtClean="0"/>
              <a:t>a garden smaller than 5 acres (otherwise it</a:t>
            </a:r>
            <a:r>
              <a:rPr lang="fr-FR" dirty="0" smtClean="0"/>
              <a:t>’</a:t>
            </a:r>
            <a:r>
              <a:rPr lang="en-US" dirty="0" smtClean="0"/>
              <a:t>s a farm)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8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Agricultural Science </a:t>
            </a:r>
            <a:br>
              <a:rPr lang="en-US" sz="5400" b="1" dirty="0" smtClean="0"/>
            </a:br>
            <a:r>
              <a:rPr lang="en-US" sz="5400" dirty="0" smtClean="0"/>
              <a:t>(3 main branches)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6" y="2853845"/>
            <a:ext cx="2693202" cy="4525963"/>
          </a:xfrm>
        </p:spPr>
        <p:txBody>
          <a:bodyPr/>
          <a:lstStyle/>
          <a:p>
            <a:r>
              <a:rPr lang="en-US" sz="3600" b="1" dirty="0" smtClean="0"/>
              <a:t>Forestry</a:t>
            </a:r>
          </a:p>
          <a:p>
            <a:pPr lvl="1"/>
            <a:r>
              <a:rPr lang="en-US" dirty="0" smtClean="0"/>
              <a:t>Trees in a forest</a:t>
            </a:r>
          </a:p>
          <a:p>
            <a:pPr lvl="2"/>
            <a:r>
              <a:rPr lang="en-US" dirty="0" smtClean="0"/>
              <a:t>Lumber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21558" y="2853845"/>
            <a:ext cx="269320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Agronomy</a:t>
            </a:r>
          </a:p>
          <a:p>
            <a:pPr lvl="1"/>
            <a:r>
              <a:rPr lang="en-US" dirty="0" smtClean="0"/>
              <a:t>Cereal crops</a:t>
            </a:r>
          </a:p>
          <a:p>
            <a:pPr lvl="2"/>
            <a:r>
              <a:rPr lang="en-US" dirty="0" smtClean="0"/>
              <a:t>Oats</a:t>
            </a:r>
          </a:p>
          <a:p>
            <a:pPr lvl="2"/>
            <a:r>
              <a:rPr lang="en-US" dirty="0" smtClean="0"/>
              <a:t>Barley</a:t>
            </a:r>
          </a:p>
          <a:p>
            <a:pPr lvl="2"/>
            <a:r>
              <a:rPr lang="en-US" dirty="0" smtClean="0"/>
              <a:t>Wheat</a:t>
            </a:r>
          </a:p>
          <a:p>
            <a:pPr lvl="2"/>
            <a:r>
              <a:rPr lang="en-US" dirty="0" smtClean="0"/>
              <a:t>corn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34172" y="2857916"/>
            <a:ext cx="36098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Horticulture</a:t>
            </a:r>
          </a:p>
          <a:p>
            <a:pPr lvl="1"/>
            <a:r>
              <a:rPr lang="en-US" i="1" dirty="0" smtClean="0"/>
              <a:t>* see next slide</a:t>
            </a:r>
            <a:endParaRPr lang="en-US" i="1" dirty="0"/>
          </a:p>
        </p:txBody>
      </p:sp>
      <p:cxnSp>
        <p:nvCxnSpPr>
          <p:cNvPr id="7" name="Straight Arrow Connector 6"/>
          <p:cNvCxnSpPr>
            <a:endCxn id="3" idx="0"/>
          </p:cNvCxnSpPr>
          <p:nvPr/>
        </p:nvCxnSpPr>
        <p:spPr>
          <a:xfrm flipH="1">
            <a:off x="1374957" y="1748522"/>
            <a:ext cx="3045503" cy="1105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0"/>
          </p:cNvCxnSpPr>
          <p:nvPr/>
        </p:nvCxnSpPr>
        <p:spPr>
          <a:xfrm flipH="1">
            <a:off x="4068159" y="1748522"/>
            <a:ext cx="352301" cy="1105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20460" y="1748522"/>
            <a:ext cx="2672068" cy="973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6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6200000">
            <a:off x="2977869" y="-1596520"/>
            <a:ext cx="3067930" cy="8494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22225">
                  <a:solidFill>
                    <a:schemeClr val="tx1"/>
                  </a:solidFill>
                </a:ln>
              </a:rPr>
              <a:t>FOOD</a:t>
            </a:r>
          </a:p>
          <a:p>
            <a:pPr algn="ctr"/>
            <a:endParaRPr lang="en-US" sz="4400" dirty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r>
              <a:rPr lang="en-US" dirty="0" smtClean="0">
                <a:ln w="22225">
                  <a:solidFill>
                    <a:schemeClr val="tx1"/>
                  </a:solidFill>
                </a:ln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534391" y="1126721"/>
            <a:ext cx="2250380" cy="8679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22225">
                  <a:solidFill>
                    <a:schemeClr val="tx1"/>
                  </a:solidFill>
                </a:ln>
              </a:rPr>
              <a:t>BEAUTY</a:t>
            </a:r>
            <a:endParaRPr lang="en-US" sz="3600" dirty="0">
              <a:ln w="22225">
                <a:solidFill>
                  <a:schemeClr val="tx1"/>
                </a:solidFill>
              </a:ln>
            </a:endParaRPr>
          </a:p>
          <a:p>
            <a:endParaRPr lang="en-US" sz="3600" dirty="0" smtClean="0">
              <a:ln w="22225">
                <a:solidFill>
                  <a:schemeClr val="tx1"/>
                </a:solidFill>
              </a:ln>
            </a:endParaRPr>
          </a:p>
          <a:p>
            <a:endParaRPr lang="en-US" sz="3600" dirty="0">
              <a:ln w="22225">
                <a:solidFill>
                  <a:schemeClr val="tx1"/>
                </a:solidFill>
              </a:ln>
            </a:endParaRPr>
          </a:p>
          <a:p>
            <a:endParaRPr lang="en-US" sz="3600" dirty="0" smtClean="0">
              <a:ln w="22225">
                <a:solidFill>
                  <a:schemeClr val="tx1"/>
                </a:solidFill>
              </a:ln>
            </a:endParaRPr>
          </a:p>
          <a:p>
            <a:r>
              <a:rPr lang="en-US" sz="4400" dirty="0" smtClean="0">
                <a:ln w="22225">
                  <a:solidFill>
                    <a:schemeClr val="tx1"/>
                  </a:solidFill>
                </a:ln>
              </a:rPr>
              <a:t> </a:t>
            </a: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endParaRPr lang="en-US" sz="4400" dirty="0" smtClean="0">
              <a:ln w="22225">
                <a:solidFill>
                  <a:schemeClr val="tx1"/>
                </a:solidFill>
              </a:ln>
            </a:endParaRPr>
          </a:p>
          <a:p>
            <a:pPr algn="ctr"/>
            <a:r>
              <a:rPr lang="en-US" dirty="0" smtClean="0">
                <a:ln w="22225">
                  <a:solidFill>
                    <a:schemeClr val="tx1"/>
                  </a:solidFill>
                </a:ln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52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u="sng" dirty="0" smtClean="0"/>
              <a:t>Horticulture </a:t>
            </a:r>
            <a:br>
              <a:rPr lang="en-US" sz="4900" u="sng" dirty="0" smtClean="0"/>
            </a:br>
            <a:r>
              <a:rPr lang="en-US" sz="3100" dirty="0" smtClean="0"/>
              <a:t>(4 branches)</a:t>
            </a:r>
            <a:endParaRPr lang="en-US" sz="3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38786" y="1239074"/>
            <a:ext cx="7042361" cy="1369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err="1" smtClean="0"/>
              <a:t>Olericulture</a:t>
            </a:r>
            <a:r>
              <a:rPr lang="en-US" dirty="0"/>
              <a:t> </a:t>
            </a:r>
            <a:r>
              <a:rPr lang="en-US" dirty="0" smtClean="0"/>
              <a:t>- Vegetable crops</a:t>
            </a:r>
            <a:endParaRPr lang="en-US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65845" y="3248480"/>
            <a:ext cx="9144001" cy="1369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lvl="3" indent="-342900"/>
            <a:r>
              <a:rPr lang="en-US" sz="2800" u="sng" dirty="0" smtClean="0"/>
              <a:t>Pomology Viticulture </a:t>
            </a:r>
            <a:r>
              <a:rPr lang="en-US" sz="2800" b="1" dirty="0"/>
              <a:t>- </a:t>
            </a:r>
            <a:r>
              <a:rPr lang="en-US" sz="2800" dirty="0"/>
              <a:t>Grapes only </a:t>
            </a:r>
            <a:endParaRPr lang="en-US" sz="2800" i="1" dirty="0"/>
          </a:p>
          <a:p>
            <a:endParaRPr 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13407" y="2666888"/>
            <a:ext cx="6035605" cy="1369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8786" y="4275201"/>
            <a:ext cx="8044637" cy="1369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Floriculture</a:t>
            </a:r>
            <a:r>
              <a:rPr lang="en-US" dirty="0" smtClean="0"/>
              <a:t> – Flowering Ornamentals</a:t>
            </a:r>
          </a:p>
          <a:p>
            <a:pPr lvl="1"/>
            <a:r>
              <a:rPr lang="en-US" i="1" dirty="0" smtClean="0"/>
              <a:t>Ex: orchids, day </a:t>
            </a:r>
            <a:r>
              <a:rPr lang="en-US" i="1" dirty="0" err="1" smtClean="0"/>
              <a:t>lillies</a:t>
            </a:r>
            <a:r>
              <a:rPr lang="en-US" i="1" dirty="0" smtClean="0"/>
              <a:t>, mums, </a:t>
            </a:r>
            <a:r>
              <a:rPr lang="en-US" i="1" dirty="0" err="1" smtClean="0"/>
              <a:t>etc</a:t>
            </a:r>
            <a:r>
              <a:rPr lang="en-US" i="1" dirty="0" smtClean="0"/>
              <a:t> (for decoration)</a:t>
            </a:r>
            <a:endParaRPr lang="en-US" i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38786" y="5488884"/>
            <a:ext cx="8918837" cy="1369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Landscape horticulture </a:t>
            </a:r>
            <a:r>
              <a:rPr lang="en-US" dirty="0" smtClean="0"/>
              <a:t>-  woody/grass </a:t>
            </a:r>
            <a:r>
              <a:rPr lang="en-US" dirty="0" err="1" smtClean="0"/>
              <a:t>ornam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Ex:  shrubs, trees and turf (for yard or golf course)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38786" y="2025046"/>
            <a:ext cx="8044637" cy="1369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Pomology</a:t>
            </a:r>
            <a:r>
              <a:rPr lang="en-US" dirty="0" smtClean="0"/>
              <a:t> – Fruit crops</a:t>
            </a:r>
          </a:p>
          <a:p>
            <a:pPr lvl="1"/>
            <a:r>
              <a:rPr lang="en-US" i="1" dirty="0" smtClean="0"/>
              <a:t>Ex: bananas, apples, kiwi, </a:t>
            </a:r>
            <a:r>
              <a:rPr lang="en-US" i="1" dirty="0" err="1" smtClean="0"/>
              <a:t>etc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1758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220</TotalTime>
  <Words>108</Words>
  <Application>Microsoft Macintosh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 Black </vt:lpstr>
      <vt:lpstr>Horticulture</vt:lpstr>
      <vt:lpstr>Agricultural Science  (3 main branches)</vt:lpstr>
      <vt:lpstr>Horticulture  (4 branches)</vt:lpstr>
    </vt:vector>
  </TitlesOfParts>
  <Company>Delran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8</cp:revision>
  <dcterms:created xsi:type="dcterms:W3CDTF">2013-09-29T14:35:40Z</dcterms:created>
  <dcterms:modified xsi:type="dcterms:W3CDTF">2013-10-07T13:27:52Z</dcterms:modified>
</cp:coreProperties>
</file>